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84" r:id="rId4"/>
    <p:sldId id="286" r:id="rId5"/>
    <p:sldId id="276" r:id="rId6"/>
    <p:sldId id="268" r:id="rId7"/>
    <p:sldId id="275" r:id="rId8"/>
    <p:sldId id="265" r:id="rId9"/>
    <p:sldId id="278" r:id="rId10"/>
    <p:sldId id="279" r:id="rId11"/>
    <p:sldId id="287" r:id="rId12"/>
    <p:sldId id="283" r:id="rId13"/>
    <p:sldId id="290" r:id="rId14"/>
    <p:sldId id="291" r:id="rId15"/>
    <p:sldId id="289" r:id="rId16"/>
    <p:sldId id="264" r:id="rId17"/>
    <p:sldId id="288" r:id="rId18"/>
    <p:sldId id="267" r:id="rId19"/>
    <p:sldId id="266" r:id="rId20"/>
  </p:sldIdLst>
  <p:sldSz cx="12192000" cy="6858000"/>
  <p:notesSz cx="6858000" cy="9144000"/>
  <p:embeddedFontLs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a영고딕M" panose="02020600000000000000" pitchFamily="18" charset="-127"/>
      <p:regular r:id="rId28"/>
    </p:embeddedFont>
    <p:embeddedFont>
      <p:font typeface="a영고딕L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Horror</a:t>
            </a:r>
            <a:r>
              <a:rPr lang="ko-KR" altLang="en-US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 </a:t>
            </a:r>
            <a:r>
              <a:rPr lang="en-US" altLang="ko-KR" sz="480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Maze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80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98069" y="555721"/>
            <a:ext cx="612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B7F9FB-4726-4917-A7CB-93047B367A50}"/>
              </a:ext>
            </a:extLst>
          </p:cNvPr>
          <p:cNvSpPr/>
          <p:nvPr/>
        </p:nvSpPr>
        <p:spPr>
          <a:xfrm>
            <a:off x="917943" y="1735148"/>
            <a:ext cx="10400773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96D5B8-8A62-4766-81AF-FB6F71F55F0D}"/>
              </a:ext>
            </a:extLst>
          </p:cNvPr>
          <p:cNvCxnSpPr/>
          <p:nvPr/>
        </p:nvCxnSpPr>
        <p:spPr>
          <a:xfrm>
            <a:off x="5923020" y="2034897"/>
            <a:ext cx="0" cy="3701988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D73B79-4343-44B6-B3C2-D5DDD21FC0CC}"/>
              </a:ext>
            </a:extLst>
          </p:cNvPr>
          <p:cNvSpPr txBox="1"/>
          <p:nvPr/>
        </p:nvSpPr>
        <p:spPr>
          <a:xfrm>
            <a:off x="1194228" y="2669994"/>
            <a:ext cx="4727178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채팅파싱함수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분석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찾기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데이터 파싱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E3CA-73B1-420B-A1A6-E5107168FCA6}"/>
              </a:ext>
            </a:extLst>
          </p:cNvPr>
          <p:cNvSpPr txBox="1"/>
          <p:nvPr/>
        </p:nvSpPr>
        <p:spPr>
          <a:xfrm>
            <a:off x="6118329" y="2317072"/>
            <a:ext cx="6560598" cy="316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정보들을 서버 내부 데이터로 저장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정보 처리</a:t>
            </a:r>
          </a:p>
        </p:txBody>
      </p:sp>
    </p:spTree>
    <p:extLst>
      <p:ext uri="{BB962C8B-B14F-4D97-AF65-F5344CB8AC3E}">
        <p14:creationId xmlns:p14="http://schemas.microsoft.com/office/powerpoint/2010/main" val="3367905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1252D-AD70-4E62-AA17-60486EB2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208694"/>
            <a:ext cx="10232135" cy="47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6199615" y="1114776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387719" y="2593826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7395034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6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548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8010" y="52312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5684384" y="2390117"/>
            <a:ext cx="62383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이진공간분할법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(BSP)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시작 위치와 오브젝트 위치도 랜덤의 위치에 생성 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재귀적으로 공간을 반으로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n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번 나누어 작은 공간으로 만들고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나누어진 부분공간 안에 다양한 크기의 방을 만듭니다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작은 공간에서부터  다시 위로 올라가면서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병합하면서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통로를 잇는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56475B-0C24-4EFC-AF97-F770087A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0" y="19746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668</Words>
  <Application>Microsoft Office PowerPoint</Application>
  <PresentationFormat>와이드스크린</PresentationFormat>
  <Paragraphs>160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Segoe UI</vt:lpstr>
      <vt:lpstr>맑은 고딕</vt:lpstr>
      <vt:lpstr>나눔바른고딕 Light</vt:lpstr>
      <vt:lpstr>a영고딕M</vt:lpstr>
      <vt:lpstr>Arial</vt:lpstr>
      <vt:lpstr>나눔바른고딕 UltraLight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118</cp:revision>
  <dcterms:created xsi:type="dcterms:W3CDTF">2017-11-23T05:17:34Z</dcterms:created>
  <dcterms:modified xsi:type="dcterms:W3CDTF">2018-12-19T02:45:06Z</dcterms:modified>
</cp:coreProperties>
</file>